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558" autoAdjust="0"/>
  </p:normalViewPr>
  <p:slideViewPr>
    <p:cSldViewPr>
      <p:cViewPr varScale="1">
        <p:scale>
          <a:sx n="121" d="100"/>
          <a:sy n="121" d="100"/>
        </p:scale>
        <p:origin x="6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CA4DC-BC10-4B66-AAE0-2F17097C133C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283E-E45D-456A-8399-DD118322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38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C0F336-05A0-4C4E-9395-A5658BF29370}" type="datetime1">
              <a:rPr lang="en-US" smtClean="0"/>
              <a:t>6/7/19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F7AA-DB3C-4426-8876-B1C4BD0CA2B1}" type="datetime1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18E5-7B48-4CCD-AB86-0D074D32A3D3}" type="datetime1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49B6EC-7280-406E-B302-29154928C954}" type="datetime1">
              <a:rPr lang="en-US" smtClean="0"/>
              <a:t>6/7/19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2EA71B-44CD-4AF5-B267-550028B578CA}" type="datetime1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279-2FDF-4FB1-B04E-D6846E665DF7}" type="datetime1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7689-B268-451D-AB82-5448B391C195}" type="datetime1">
              <a:rPr lang="en-US" smtClean="0"/>
              <a:t>6/7/19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7E0669-91D5-44B1-B57B-02190D57772F}" type="datetime1">
              <a:rPr lang="en-US" smtClean="0"/>
              <a:t>6/7/19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9F0A-C386-47ED-9A5C-0F63FFE1C93B}" type="datetime1">
              <a:rPr lang="en-US" smtClean="0"/>
              <a:t>6/7/19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4F5B25-CD76-41B3-9877-2887643A9E95}" type="datetime1">
              <a:rPr lang="en-US" smtClean="0"/>
              <a:t>6/7/19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773142-72A9-4B4D-A009-BEDD352D2422}" type="datetime1">
              <a:rPr lang="en-US" smtClean="0"/>
              <a:t>6/7/19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20E129-4315-4B92-B518-6AD69C5B08C6}" type="datetime1">
              <a:rPr lang="en-US" smtClean="0"/>
              <a:t>6/7/19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dirty="0"/>
              <a:t>Final Year Project Topic</a:t>
            </a:r>
            <a:br>
              <a:rPr lang="en-US" dirty="0"/>
            </a:br>
            <a:r>
              <a:rPr lang="en-US" dirty="0"/>
              <a:t>Defense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Team Member Name</a:t>
            </a:r>
          </a:p>
          <a:p>
            <a:r>
              <a:rPr lang="en-US" dirty="0"/>
              <a:t>Member 1, Symbol Number</a:t>
            </a:r>
          </a:p>
          <a:p>
            <a:r>
              <a:rPr lang="en-US" dirty="0"/>
              <a:t>Member 2, Symbol Number </a:t>
            </a:r>
          </a:p>
        </p:txBody>
      </p:sp>
      <p:pic>
        <p:nvPicPr>
          <p:cNvPr id="5" name="Graphic 4" descr="Open book">
            <a:extLst>
              <a:ext uri="{FF2B5EF4-FFF2-40B4-BE49-F238E27FC236}">
                <a16:creationId xmlns:a16="http://schemas.microsoft.com/office/drawing/2014/main" id="{83BCED38-AAC0-604F-9E54-6BB8967C6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4200" y="1987659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3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US" dirty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dirty="0"/>
              <a:t>Literature Review</a:t>
            </a:r>
          </a:p>
          <a:p>
            <a:pPr>
              <a:lnSpc>
                <a:spcPct val="150000"/>
              </a:lnSpc>
            </a:pPr>
            <a:r>
              <a:rPr lang="en-US" dirty="0"/>
              <a:t>Scope </a:t>
            </a:r>
          </a:p>
          <a:p>
            <a:pPr>
              <a:lnSpc>
                <a:spcPct val="150000"/>
              </a:lnSpc>
            </a:pPr>
            <a:r>
              <a:rPr lang="en-US" dirty="0"/>
              <a:t>Feasibility of Topic</a:t>
            </a:r>
          </a:p>
          <a:p>
            <a:pPr>
              <a:lnSpc>
                <a:spcPct val="150000"/>
              </a:lnSpc>
            </a:pPr>
            <a:r>
              <a:rPr lang="en-US" dirty="0"/>
              <a:t>Contribution in IT Field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2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ctr"/>
            <a:r>
              <a:rPr lang="en-US" dirty="0"/>
              <a:t>Introduction about the final year project topic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9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just"/>
            <a:r>
              <a:rPr lang="en-US" dirty="0"/>
              <a:t>Why you selected this topic, its use, benefits importance.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3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just"/>
            <a:r>
              <a:rPr lang="en-US" dirty="0"/>
              <a:t>This content should be related to the literature review in the topic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5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Feasibility of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4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Contribution in IT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just">
              <a:lnSpc>
                <a:spcPct val="150000"/>
              </a:lnSpc>
            </a:pPr>
            <a:r>
              <a:rPr lang="en-US" dirty="0"/>
              <a:t>What are the contribution of your topic in the IT field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65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88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Wingdings</vt:lpstr>
      <vt:lpstr>Wingdings 2</vt:lpstr>
      <vt:lpstr>Oriel</vt:lpstr>
      <vt:lpstr>Final Year Project Topic Defense Presentation</vt:lpstr>
      <vt:lpstr>Content</vt:lpstr>
      <vt:lpstr>Introduction</vt:lpstr>
      <vt:lpstr>Literature Review</vt:lpstr>
      <vt:lpstr>scope</vt:lpstr>
      <vt:lpstr>Feasibility of topic</vt:lpstr>
      <vt:lpstr>Contribution in IT Field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Year Project Topic Defense Presentation</dc:title>
  <dc:creator>Anish Mahrz</dc:creator>
  <cp:lastModifiedBy>Rupak Nepali</cp:lastModifiedBy>
  <cp:revision>5</cp:revision>
  <dcterms:created xsi:type="dcterms:W3CDTF">2006-08-16T00:00:00Z</dcterms:created>
  <dcterms:modified xsi:type="dcterms:W3CDTF">2019-06-08T00:24:17Z</dcterms:modified>
</cp:coreProperties>
</file>